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יורם טיבי" initials="יט" lastIdx="0" clrIdx="0">
    <p:extLst>
      <p:ext uri="{19B8F6BF-5375-455C-9EA6-DF929625EA0E}">
        <p15:presenceInfo xmlns:p15="http://schemas.microsoft.com/office/powerpoint/2012/main" userId="S-1-5-21-1343024091-1965331169-839522115-24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2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52888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57907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446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4972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388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97085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71169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54391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09799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155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425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891F2-EA59-4450-AC04-885F01E36AE0}" type="datetimeFigureOut">
              <a:rPr lang="he-IL" smtClean="0"/>
              <a:t>י"ג/תשרי/תשפ"ה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52C8C-6F01-4F93-94C5-0C2AD8FC77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189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09" r="38872"/>
          <a:stretch/>
        </p:blipFill>
        <p:spPr>
          <a:xfrm>
            <a:off x="-95554" y="0"/>
            <a:ext cx="12287554" cy="6858000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753015" y="0"/>
            <a:ext cx="4847645" cy="50888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he-IL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תצ"א נ"ה עם סימון מיקומי </a:t>
            </a:r>
            <a:r>
              <a:rPr lang="en-US" sz="2800" dirty="0" smtClean="0"/>
              <a:t>LPR</a:t>
            </a:r>
            <a:endParaRPr lang="he-IL" sz="2800" dirty="0"/>
          </a:p>
        </p:txBody>
      </p:sp>
      <p:sp>
        <p:nvSpPr>
          <p:cNvPr id="5" name="מלבן 4"/>
          <p:cNvSpPr/>
          <p:nvPr/>
        </p:nvSpPr>
        <p:spPr>
          <a:xfrm>
            <a:off x="7576457" y="1754155"/>
            <a:ext cx="709127" cy="382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X-Ray</a:t>
            </a:r>
            <a:endParaRPr lang="he-IL" dirty="0"/>
          </a:p>
        </p:txBody>
      </p:sp>
      <p:sp>
        <p:nvSpPr>
          <p:cNvPr id="7" name="אליפסה 6"/>
          <p:cNvSpPr/>
          <p:nvPr/>
        </p:nvSpPr>
        <p:spPr>
          <a:xfrm>
            <a:off x="4674638" y="5859623"/>
            <a:ext cx="1707502" cy="81176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TextBox 7"/>
          <p:cNvSpPr txBox="1"/>
          <p:nvPr/>
        </p:nvSpPr>
        <p:spPr>
          <a:xfrm>
            <a:off x="4836919" y="6080839"/>
            <a:ext cx="107499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Gate B</a:t>
            </a:r>
            <a:endParaRPr lang="he-IL" dirty="0">
              <a:solidFill>
                <a:srgbClr val="FFFF00"/>
              </a:solidFill>
            </a:endParaRPr>
          </a:p>
        </p:txBody>
      </p:sp>
      <p:sp>
        <p:nvSpPr>
          <p:cNvPr id="10" name="אליפסה 9"/>
          <p:cNvSpPr/>
          <p:nvPr/>
        </p:nvSpPr>
        <p:spPr>
          <a:xfrm>
            <a:off x="9921667" y="4862557"/>
            <a:ext cx="1145137" cy="64093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1" name="TextBox 10"/>
          <p:cNvSpPr txBox="1"/>
          <p:nvPr/>
        </p:nvSpPr>
        <p:spPr>
          <a:xfrm>
            <a:off x="10088309" y="4998358"/>
            <a:ext cx="81185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dirty="0">
                <a:solidFill>
                  <a:srgbClr val="FFFF00"/>
                </a:solidFill>
              </a:rPr>
              <a:t>Gate A</a:t>
            </a:r>
            <a:endParaRPr lang="he-IL" dirty="0">
              <a:solidFill>
                <a:srgbClr val="FFFF00"/>
              </a:solidFill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8600660" y="1683521"/>
            <a:ext cx="799714" cy="5725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3" name="TextBox 12"/>
          <p:cNvSpPr txBox="1"/>
          <p:nvPr/>
        </p:nvSpPr>
        <p:spPr>
          <a:xfrm>
            <a:off x="8662958" y="1785139"/>
            <a:ext cx="53838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PIT</a:t>
            </a:r>
            <a:endParaRPr lang="he-IL" dirty="0">
              <a:solidFill>
                <a:schemeClr val="bg1"/>
              </a:solidFill>
            </a:endParaRPr>
          </a:p>
        </p:txBody>
      </p:sp>
      <p:sp>
        <p:nvSpPr>
          <p:cNvPr id="14" name="אליפסה 13"/>
          <p:cNvSpPr/>
          <p:nvPr/>
        </p:nvSpPr>
        <p:spPr>
          <a:xfrm>
            <a:off x="6074199" y="6080839"/>
            <a:ext cx="307942" cy="2943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5" name="TextBox 14"/>
          <p:cNvSpPr txBox="1"/>
          <p:nvPr/>
        </p:nvSpPr>
        <p:spPr>
          <a:xfrm>
            <a:off x="6074198" y="6043335"/>
            <a:ext cx="307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he-IL" dirty="0">
              <a:solidFill>
                <a:srgbClr val="FF0000"/>
              </a:solidFill>
            </a:endParaRPr>
          </a:p>
        </p:txBody>
      </p:sp>
      <p:pic>
        <p:nvPicPr>
          <p:cNvPr id="16" name="תמונה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69" y="2801041"/>
            <a:ext cx="402371" cy="493819"/>
          </a:xfrm>
          <a:prstGeom prst="rect">
            <a:avLst/>
          </a:prstGeom>
        </p:spPr>
      </p:pic>
      <p:sp>
        <p:nvSpPr>
          <p:cNvPr id="17" name="אליפסה 16"/>
          <p:cNvSpPr/>
          <p:nvPr/>
        </p:nvSpPr>
        <p:spPr>
          <a:xfrm>
            <a:off x="6289705" y="2937343"/>
            <a:ext cx="230736" cy="22460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8" name="אליפסה 17"/>
          <p:cNvSpPr/>
          <p:nvPr/>
        </p:nvSpPr>
        <p:spPr>
          <a:xfrm>
            <a:off x="7303551" y="1833131"/>
            <a:ext cx="230736" cy="22460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he-IL" dirty="0"/>
          </a:p>
        </p:txBody>
      </p:sp>
      <p:sp>
        <p:nvSpPr>
          <p:cNvPr id="19" name="אליפסה 18"/>
          <p:cNvSpPr/>
          <p:nvPr/>
        </p:nvSpPr>
        <p:spPr>
          <a:xfrm>
            <a:off x="8170216" y="1430360"/>
            <a:ext cx="230736" cy="22460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20" name="תמונה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7754" y="1833131"/>
            <a:ext cx="252224" cy="231668"/>
          </a:xfrm>
          <a:prstGeom prst="rect">
            <a:avLst/>
          </a:prstGeom>
        </p:spPr>
      </p:pic>
      <p:pic>
        <p:nvPicPr>
          <p:cNvPr id="21" name="תמונה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519" y="1882210"/>
            <a:ext cx="243861" cy="231668"/>
          </a:xfrm>
          <a:prstGeom prst="rect">
            <a:avLst/>
          </a:prstGeom>
        </p:spPr>
      </p:pic>
      <p:pic>
        <p:nvPicPr>
          <p:cNvPr id="22" name="תמונה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8928" y="1416884"/>
            <a:ext cx="243861" cy="231668"/>
          </a:xfrm>
          <a:prstGeom prst="rect">
            <a:avLst/>
          </a:prstGeom>
        </p:spPr>
      </p:pic>
      <p:pic>
        <p:nvPicPr>
          <p:cNvPr id="23" name="תמונה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7901" y="4698790"/>
            <a:ext cx="243861" cy="2316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405073" y="2871843"/>
            <a:ext cx="13830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18919" y="1754155"/>
            <a:ext cx="1153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21054" y="1350236"/>
            <a:ext cx="2005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00952" y="1785139"/>
            <a:ext cx="1997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646350" y="1833131"/>
            <a:ext cx="19102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593519" y="1350236"/>
            <a:ext cx="2438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400232" y="4631821"/>
            <a:ext cx="1515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</a:t>
            </a:r>
            <a:endParaRPr lang="he-I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202750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21</Words>
  <Application>Microsoft Office PowerPoint</Application>
  <PresentationFormat>מסך רחב</PresentationFormat>
  <Paragraphs>14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ערכת נושא Office</vt:lpstr>
      <vt:lpstr>תצ"א נ"ה עם סימון מיקומי LPR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תצ"א נ"ה עם סימון מיקומי LPR</dc:title>
  <dc:creator>יורם טיבי</dc:creator>
  <cp:lastModifiedBy>יורם טיבי</cp:lastModifiedBy>
  <cp:revision>5</cp:revision>
  <dcterms:created xsi:type="dcterms:W3CDTF">2024-10-15T06:00:16Z</dcterms:created>
  <dcterms:modified xsi:type="dcterms:W3CDTF">2024-10-15T11:07:32Z</dcterms:modified>
</cp:coreProperties>
</file>